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0BAE3-D45D-4AAE-A843-FBC47D9CE9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2F7D9D1-3119-49F4-8F0C-2C179330D40E}">
      <dgm:prSet phldrT="[Metin]" custT="1"/>
      <dgm:spPr/>
      <dgm:t>
        <a:bodyPr/>
        <a:lstStyle/>
        <a:p>
          <a:r>
            <a:rPr lang="tr-TR" sz="2200" b="1" i="1" dirty="0" smtClean="0"/>
            <a:t>1-Planlı Çalışın</a:t>
          </a:r>
          <a:endParaRPr lang="tr-TR" sz="2200" b="1" i="1" dirty="0"/>
        </a:p>
      </dgm:t>
    </dgm:pt>
    <dgm:pt modelId="{B4C346A5-5FC3-43F3-A2CF-B7CC00056103}" type="parTrans" cxnId="{F0227371-6257-4B5B-857E-EA6AE1720739}">
      <dgm:prSet/>
      <dgm:spPr/>
      <dgm:t>
        <a:bodyPr/>
        <a:lstStyle/>
        <a:p>
          <a:endParaRPr lang="tr-TR"/>
        </a:p>
      </dgm:t>
    </dgm:pt>
    <dgm:pt modelId="{F463A50F-02E1-43DB-9F87-47F080885BA9}" type="sibTrans" cxnId="{F0227371-6257-4B5B-857E-EA6AE1720739}">
      <dgm:prSet/>
      <dgm:spPr/>
      <dgm:t>
        <a:bodyPr/>
        <a:lstStyle/>
        <a:p>
          <a:endParaRPr lang="tr-TR"/>
        </a:p>
      </dgm:t>
    </dgm:pt>
    <dgm:pt modelId="{2656A3A2-5412-4A1E-9E97-457FAC51FB96}">
      <dgm:prSet phldrT="[Metin]" custT="1"/>
      <dgm:spPr/>
      <dgm:t>
        <a:bodyPr/>
        <a:lstStyle/>
        <a:p>
          <a:r>
            <a:rPr lang="tr-TR" sz="2200" b="1" i="1" dirty="0" smtClean="0"/>
            <a:t>2-Konuyu iyi öğrenin</a:t>
          </a:r>
          <a:endParaRPr lang="tr-TR" sz="2200" b="1" i="1" dirty="0"/>
        </a:p>
      </dgm:t>
    </dgm:pt>
    <dgm:pt modelId="{D34012F7-C593-414D-9E6A-C259D9449F97}" type="parTrans" cxnId="{70C2431C-5EF7-4885-A84B-21B6E124B6AB}">
      <dgm:prSet/>
      <dgm:spPr/>
      <dgm:t>
        <a:bodyPr/>
        <a:lstStyle/>
        <a:p>
          <a:endParaRPr lang="tr-TR"/>
        </a:p>
      </dgm:t>
    </dgm:pt>
    <dgm:pt modelId="{D80FCD3B-3D8C-433A-8D2D-B53FA0781F25}" type="sibTrans" cxnId="{70C2431C-5EF7-4885-A84B-21B6E124B6AB}">
      <dgm:prSet/>
      <dgm:spPr/>
      <dgm:t>
        <a:bodyPr/>
        <a:lstStyle/>
        <a:p>
          <a:endParaRPr lang="tr-TR"/>
        </a:p>
      </dgm:t>
    </dgm:pt>
    <dgm:pt modelId="{AEE1C7CC-202A-4A6B-A7FD-80736348BC44}">
      <dgm:prSet phldrT="[Metin]" custT="1"/>
      <dgm:spPr/>
      <dgm:t>
        <a:bodyPr/>
        <a:lstStyle/>
        <a:p>
          <a:r>
            <a:rPr lang="tr-TR" sz="2200" b="1" i="1" dirty="0" smtClean="0"/>
            <a:t>3-Evde tekrar yapın</a:t>
          </a:r>
          <a:endParaRPr lang="tr-TR" sz="2200" b="1" i="1" dirty="0"/>
        </a:p>
      </dgm:t>
    </dgm:pt>
    <dgm:pt modelId="{7AEC7413-A2A0-433C-8AC1-BF9792BD3D96}" type="parTrans" cxnId="{D0487975-2BAB-4941-8657-94B93CAB77ED}">
      <dgm:prSet/>
      <dgm:spPr/>
      <dgm:t>
        <a:bodyPr/>
        <a:lstStyle/>
        <a:p>
          <a:endParaRPr lang="tr-TR"/>
        </a:p>
      </dgm:t>
    </dgm:pt>
    <dgm:pt modelId="{3A283020-2778-43E3-A404-6A9D1B965838}" type="sibTrans" cxnId="{D0487975-2BAB-4941-8657-94B93CAB77ED}">
      <dgm:prSet/>
      <dgm:spPr/>
      <dgm:t>
        <a:bodyPr/>
        <a:lstStyle/>
        <a:p>
          <a:endParaRPr lang="tr-TR"/>
        </a:p>
      </dgm:t>
    </dgm:pt>
    <dgm:pt modelId="{BEC3F0ED-9686-4EA1-8047-0FAD4FE14FCB}">
      <dgm:prSet phldrT="[Metin]" custT="1"/>
      <dgm:spPr/>
      <dgm:t>
        <a:bodyPr/>
        <a:lstStyle/>
        <a:p>
          <a:r>
            <a:rPr lang="tr-TR" sz="2200" b="1" i="1" dirty="0" smtClean="0"/>
            <a:t>4-Anlayabileceğiniz teknikleri uygulayın</a:t>
          </a:r>
          <a:endParaRPr lang="tr-TR" sz="2200" b="1" i="1" dirty="0"/>
        </a:p>
      </dgm:t>
    </dgm:pt>
    <dgm:pt modelId="{9EDA1FCE-69C2-4969-BC6E-A10C6C158BA4}" type="parTrans" cxnId="{A60F9D8B-B05C-437D-9237-1B0131404F87}">
      <dgm:prSet/>
      <dgm:spPr/>
      <dgm:t>
        <a:bodyPr/>
        <a:lstStyle/>
        <a:p>
          <a:endParaRPr lang="tr-TR"/>
        </a:p>
      </dgm:t>
    </dgm:pt>
    <dgm:pt modelId="{B69957FB-A372-4DC6-A285-CDD51681D068}" type="sibTrans" cxnId="{A60F9D8B-B05C-437D-9237-1B0131404F87}">
      <dgm:prSet/>
      <dgm:spPr/>
      <dgm:t>
        <a:bodyPr/>
        <a:lstStyle/>
        <a:p>
          <a:endParaRPr lang="tr-TR"/>
        </a:p>
      </dgm:t>
    </dgm:pt>
    <dgm:pt modelId="{7E179B41-11EF-4680-A7F8-3029F6A6B509}">
      <dgm:prSet phldrT="[Metin]" custT="1"/>
      <dgm:spPr/>
      <dgm:t>
        <a:bodyPr/>
        <a:lstStyle/>
        <a:p>
          <a:r>
            <a:rPr lang="tr-TR" sz="2200" b="1" i="0" dirty="0" smtClean="0"/>
            <a:t>5-Kitap okuyun</a:t>
          </a:r>
          <a:endParaRPr lang="tr-TR" sz="2200" b="1" i="0" dirty="0"/>
        </a:p>
      </dgm:t>
    </dgm:pt>
    <dgm:pt modelId="{50C430A9-4018-413D-984A-84A49E46A10E}" type="parTrans" cxnId="{8EC1FF1E-6B85-4C38-9680-26902E0D9242}">
      <dgm:prSet/>
      <dgm:spPr/>
      <dgm:t>
        <a:bodyPr/>
        <a:lstStyle/>
        <a:p>
          <a:endParaRPr lang="tr-TR"/>
        </a:p>
      </dgm:t>
    </dgm:pt>
    <dgm:pt modelId="{A49A7B3E-213F-46BE-8882-C551B6DD270A}" type="sibTrans" cxnId="{8EC1FF1E-6B85-4C38-9680-26902E0D9242}">
      <dgm:prSet/>
      <dgm:spPr/>
      <dgm:t>
        <a:bodyPr/>
        <a:lstStyle/>
        <a:p>
          <a:endParaRPr lang="tr-TR"/>
        </a:p>
      </dgm:t>
    </dgm:pt>
    <dgm:pt modelId="{30DA1FAC-5A24-45DA-BB60-98C7E192CF02}" type="pres">
      <dgm:prSet presAssocID="{1240BAE3-D45D-4AAE-A843-FBC47D9CE9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C38D3E-3BD6-4FB0-9457-958C40957984}" type="pres">
      <dgm:prSet presAssocID="{D2F7D9D1-3119-49F4-8F0C-2C179330D40E}" presName="node" presStyleLbl="node1" presStyleIdx="0" presStyleCnt="5" custLinFactNeighborX="-1380" custLinFactNeighborY="-5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11786B-96A7-4494-8F82-B9FC933CB36A}" type="pres">
      <dgm:prSet presAssocID="{F463A50F-02E1-43DB-9F87-47F080885BA9}" presName="sibTrans" presStyleCnt="0"/>
      <dgm:spPr/>
    </dgm:pt>
    <dgm:pt modelId="{4646B6EB-4A2C-4444-B7A8-395817E006A2}" type="pres">
      <dgm:prSet presAssocID="{2656A3A2-5412-4A1E-9E97-457FAC51FB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0BF748-B9E9-4E12-ACAE-6072A292CD0F}" type="pres">
      <dgm:prSet presAssocID="{D80FCD3B-3D8C-433A-8D2D-B53FA0781F25}" presName="sibTrans" presStyleCnt="0"/>
      <dgm:spPr/>
    </dgm:pt>
    <dgm:pt modelId="{7CEA46CB-2A51-48E5-821D-0DA41F0E70B9}" type="pres">
      <dgm:prSet presAssocID="{AEE1C7CC-202A-4A6B-A7FD-80736348BC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487485-A6A3-4EDC-9A15-F7A4B2495B22}" type="pres">
      <dgm:prSet presAssocID="{3A283020-2778-43E3-A404-6A9D1B965838}" presName="sibTrans" presStyleCnt="0"/>
      <dgm:spPr/>
    </dgm:pt>
    <dgm:pt modelId="{2741E372-9C5D-4C02-A11D-E07087914746}" type="pres">
      <dgm:prSet presAssocID="{BEC3F0ED-9686-4EA1-8047-0FAD4FE14F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93FBC9-8ED6-4787-A794-BEBB8BBAE83B}" type="pres">
      <dgm:prSet presAssocID="{B69957FB-A372-4DC6-A285-CDD51681D068}" presName="sibTrans" presStyleCnt="0"/>
      <dgm:spPr/>
    </dgm:pt>
    <dgm:pt modelId="{5B875FE1-1FD0-4A92-BD79-0DE2D8499C82}" type="pres">
      <dgm:prSet presAssocID="{7E179B41-11EF-4680-A7F8-3029F6A6B5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1027F8-0E79-4887-BA72-4D5FA55F272E}" type="presOf" srcId="{2656A3A2-5412-4A1E-9E97-457FAC51FB96}" destId="{4646B6EB-4A2C-4444-B7A8-395817E006A2}" srcOrd="0" destOrd="0" presId="urn:microsoft.com/office/officeart/2005/8/layout/default"/>
    <dgm:cxn modelId="{0EF86B6E-A5DB-4A47-BE0C-CA6249C99F38}" type="presOf" srcId="{BEC3F0ED-9686-4EA1-8047-0FAD4FE14FCB}" destId="{2741E372-9C5D-4C02-A11D-E07087914746}" srcOrd="0" destOrd="0" presId="urn:microsoft.com/office/officeart/2005/8/layout/default"/>
    <dgm:cxn modelId="{D0487975-2BAB-4941-8657-94B93CAB77ED}" srcId="{1240BAE3-D45D-4AAE-A843-FBC47D9CE9A7}" destId="{AEE1C7CC-202A-4A6B-A7FD-80736348BC44}" srcOrd="2" destOrd="0" parTransId="{7AEC7413-A2A0-433C-8AC1-BF9792BD3D96}" sibTransId="{3A283020-2778-43E3-A404-6A9D1B965838}"/>
    <dgm:cxn modelId="{9A2F06F6-9924-45E3-8E5C-E75D08D37D45}" type="presOf" srcId="{AEE1C7CC-202A-4A6B-A7FD-80736348BC44}" destId="{7CEA46CB-2A51-48E5-821D-0DA41F0E70B9}" srcOrd="0" destOrd="0" presId="urn:microsoft.com/office/officeart/2005/8/layout/default"/>
    <dgm:cxn modelId="{8EC1FF1E-6B85-4C38-9680-26902E0D9242}" srcId="{1240BAE3-D45D-4AAE-A843-FBC47D9CE9A7}" destId="{7E179B41-11EF-4680-A7F8-3029F6A6B509}" srcOrd="4" destOrd="0" parTransId="{50C430A9-4018-413D-984A-84A49E46A10E}" sibTransId="{A49A7B3E-213F-46BE-8882-C551B6DD270A}"/>
    <dgm:cxn modelId="{A60F9D8B-B05C-437D-9237-1B0131404F87}" srcId="{1240BAE3-D45D-4AAE-A843-FBC47D9CE9A7}" destId="{BEC3F0ED-9686-4EA1-8047-0FAD4FE14FCB}" srcOrd="3" destOrd="0" parTransId="{9EDA1FCE-69C2-4969-BC6E-A10C6C158BA4}" sibTransId="{B69957FB-A372-4DC6-A285-CDD51681D068}"/>
    <dgm:cxn modelId="{270D14F0-9564-4DF3-8EFA-DD7967F15C55}" type="presOf" srcId="{7E179B41-11EF-4680-A7F8-3029F6A6B509}" destId="{5B875FE1-1FD0-4A92-BD79-0DE2D8499C82}" srcOrd="0" destOrd="0" presId="urn:microsoft.com/office/officeart/2005/8/layout/default"/>
    <dgm:cxn modelId="{1905C17C-32B8-4C84-8C14-E71037C5CCC2}" type="presOf" srcId="{D2F7D9D1-3119-49F4-8F0C-2C179330D40E}" destId="{E4C38D3E-3BD6-4FB0-9457-958C40957984}" srcOrd="0" destOrd="0" presId="urn:microsoft.com/office/officeart/2005/8/layout/default"/>
    <dgm:cxn modelId="{70C2431C-5EF7-4885-A84B-21B6E124B6AB}" srcId="{1240BAE3-D45D-4AAE-A843-FBC47D9CE9A7}" destId="{2656A3A2-5412-4A1E-9E97-457FAC51FB96}" srcOrd="1" destOrd="0" parTransId="{D34012F7-C593-414D-9E6A-C259D9449F97}" sibTransId="{D80FCD3B-3D8C-433A-8D2D-B53FA0781F25}"/>
    <dgm:cxn modelId="{74003B04-8348-4F02-8989-22497BB3C9B0}" type="presOf" srcId="{1240BAE3-D45D-4AAE-A843-FBC47D9CE9A7}" destId="{30DA1FAC-5A24-45DA-BB60-98C7E192CF02}" srcOrd="0" destOrd="0" presId="urn:microsoft.com/office/officeart/2005/8/layout/default"/>
    <dgm:cxn modelId="{F0227371-6257-4B5B-857E-EA6AE1720739}" srcId="{1240BAE3-D45D-4AAE-A843-FBC47D9CE9A7}" destId="{D2F7D9D1-3119-49F4-8F0C-2C179330D40E}" srcOrd="0" destOrd="0" parTransId="{B4C346A5-5FC3-43F3-A2CF-B7CC00056103}" sibTransId="{F463A50F-02E1-43DB-9F87-47F080885BA9}"/>
    <dgm:cxn modelId="{951E5E8F-550B-4592-8B91-6EE7F121B8C6}" type="presParOf" srcId="{30DA1FAC-5A24-45DA-BB60-98C7E192CF02}" destId="{E4C38D3E-3BD6-4FB0-9457-958C40957984}" srcOrd="0" destOrd="0" presId="urn:microsoft.com/office/officeart/2005/8/layout/default"/>
    <dgm:cxn modelId="{F905B5D6-01C1-480B-8C33-7D105FCB8F20}" type="presParOf" srcId="{30DA1FAC-5A24-45DA-BB60-98C7E192CF02}" destId="{3411786B-96A7-4494-8F82-B9FC933CB36A}" srcOrd="1" destOrd="0" presId="urn:microsoft.com/office/officeart/2005/8/layout/default"/>
    <dgm:cxn modelId="{4F258D50-4D21-4896-8401-0A86E5BAEC1C}" type="presParOf" srcId="{30DA1FAC-5A24-45DA-BB60-98C7E192CF02}" destId="{4646B6EB-4A2C-4444-B7A8-395817E006A2}" srcOrd="2" destOrd="0" presId="urn:microsoft.com/office/officeart/2005/8/layout/default"/>
    <dgm:cxn modelId="{B178ECBE-85E2-4F65-BFB7-D17E519FAFD5}" type="presParOf" srcId="{30DA1FAC-5A24-45DA-BB60-98C7E192CF02}" destId="{8A0BF748-B9E9-4E12-ACAE-6072A292CD0F}" srcOrd="3" destOrd="0" presId="urn:microsoft.com/office/officeart/2005/8/layout/default"/>
    <dgm:cxn modelId="{3AF15481-D127-4220-BB43-4E3ED6E4F52A}" type="presParOf" srcId="{30DA1FAC-5A24-45DA-BB60-98C7E192CF02}" destId="{7CEA46CB-2A51-48E5-821D-0DA41F0E70B9}" srcOrd="4" destOrd="0" presId="urn:microsoft.com/office/officeart/2005/8/layout/default"/>
    <dgm:cxn modelId="{F3025885-8EBC-49B2-A1DA-672C7762E49F}" type="presParOf" srcId="{30DA1FAC-5A24-45DA-BB60-98C7E192CF02}" destId="{57487485-A6A3-4EDC-9A15-F7A4B2495B22}" srcOrd="5" destOrd="0" presId="urn:microsoft.com/office/officeart/2005/8/layout/default"/>
    <dgm:cxn modelId="{D9C32DA3-D505-4696-BD4D-155FD84AF692}" type="presParOf" srcId="{30DA1FAC-5A24-45DA-BB60-98C7E192CF02}" destId="{2741E372-9C5D-4C02-A11D-E07087914746}" srcOrd="6" destOrd="0" presId="urn:microsoft.com/office/officeart/2005/8/layout/default"/>
    <dgm:cxn modelId="{01F549F9-CF22-480E-BAE3-532F4448FE43}" type="presParOf" srcId="{30DA1FAC-5A24-45DA-BB60-98C7E192CF02}" destId="{CD93FBC9-8ED6-4787-A794-BEBB8BBAE83B}" srcOrd="7" destOrd="0" presId="urn:microsoft.com/office/officeart/2005/8/layout/default"/>
    <dgm:cxn modelId="{6BF91198-248D-4643-8F56-4D30C1C894C0}" type="presParOf" srcId="{30DA1FAC-5A24-45DA-BB60-98C7E192CF02}" destId="{5B875FE1-1FD0-4A92-BD79-0DE2D8499C82}" srcOrd="8" destOrd="0" presId="urn:microsoft.com/office/officeart/2005/8/layout/default"/>
  </dgm:cxnLst>
  <dgm:bg>
    <a:solidFill>
      <a:schemeClr val="accent6"/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38D3E-3BD6-4FB0-9457-958C40957984}">
      <dsp:nvSpPr>
        <dsp:cNvPr id="0" name=""/>
        <dsp:cNvSpPr/>
      </dsp:nvSpPr>
      <dsp:spPr>
        <a:xfrm>
          <a:off x="1198178" y="0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1-Planlı Çalışın</a:t>
          </a:r>
          <a:endParaRPr lang="tr-TR" sz="2200" b="1" i="1" kern="1200" dirty="0"/>
        </a:p>
      </dsp:txBody>
      <dsp:txXfrm>
        <a:off x="1198178" y="0"/>
        <a:ext cx="2398473" cy="1439084"/>
      </dsp:txXfrm>
    </dsp:sp>
    <dsp:sp modelId="{4646B6EB-4A2C-4444-B7A8-395817E006A2}">
      <dsp:nvSpPr>
        <dsp:cNvPr id="0" name=""/>
        <dsp:cNvSpPr/>
      </dsp:nvSpPr>
      <dsp:spPr>
        <a:xfrm>
          <a:off x="3869598" y="1826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2-Konuyu iyi öğrenin</a:t>
          </a:r>
          <a:endParaRPr lang="tr-TR" sz="2200" b="1" i="1" kern="1200" dirty="0"/>
        </a:p>
      </dsp:txBody>
      <dsp:txXfrm>
        <a:off x="3869598" y="1826"/>
        <a:ext cx="2398473" cy="1439084"/>
      </dsp:txXfrm>
    </dsp:sp>
    <dsp:sp modelId="{7CEA46CB-2A51-48E5-821D-0DA41F0E70B9}">
      <dsp:nvSpPr>
        <dsp:cNvPr id="0" name=""/>
        <dsp:cNvSpPr/>
      </dsp:nvSpPr>
      <dsp:spPr>
        <a:xfrm>
          <a:off x="1231277" y="1680757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3-Evde tekrar yapın</a:t>
          </a:r>
          <a:endParaRPr lang="tr-TR" sz="2200" b="1" i="1" kern="1200" dirty="0"/>
        </a:p>
      </dsp:txBody>
      <dsp:txXfrm>
        <a:off x="1231277" y="1680757"/>
        <a:ext cx="2398473" cy="1439084"/>
      </dsp:txXfrm>
    </dsp:sp>
    <dsp:sp modelId="{2741E372-9C5D-4C02-A11D-E07087914746}">
      <dsp:nvSpPr>
        <dsp:cNvPr id="0" name=""/>
        <dsp:cNvSpPr/>
      </dsp:nvSpPr>
      <dsp:spPr>
        <a:xfrm>
          <a:off x="3869598" y="1680757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4-Anlayabileceğiniz teknikleri uygulayın</a:t>
          </a:r>
          <a:endParaRPr lang="tr-TR" sz="2200" b="1" i="1" kern="1200" dirty="0"/>
        </a:p>
      </dsp:txBody>
      <dsp:txXfrm>
        <a:off x="3869598" y="1680757"/>
        <a:ext cx="2398473" cy="1439084"/>
      </dsp:txXfrm>
    </dsp:sp>
    <dsp:sp modelId="{5B875FE1-1FD0-4A92-BD79-0DE2D8499C82}">
      <dsp:nvSpPr>
        <dsp:cNvPr id="0" name=""/>
        <dsp:cNvSpPr/>
      </dsp:nvSpPr>
      <dsp:spPr>
        <a:xfrm>
          <a:off x="2550438" y="3359689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/>
            <a:t>5-Kitap okuyun</a:t>
          </a:r>
          <a:endParaRPr lang="tr-TR" sz="2200" b="1" i="0" kern="1200" dirty="0"/>
        </a:p>
      </dsp:txBody>
      <dsp:txXfrm>
        <a:off x="2550438" y="3359689"/>
        <a:ext cx="2398473" cy="1439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14.01.2023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872207"/>
          </a:xfrm>
        </p:spPr>
        <p:txBody>
          <a:bodyPr>
            <a:normAutofit/>
          </a:bodyPr>
          <a:lstStyle/>
          <a:p>
            <a:pPr algn="ctr"/>
            <a:r>
              <a:rPr lang="tr-TR" sz="4000" b="1" i="1" dirty="0" smtClean="0">
                <a:solidFill>
                  <a:srgbClr val="FF0000"/>
                </a:solidFill>
              </a:rPr>
              <a:t>FİDANLIK ORTAOKULU</a:t>
            </a:r>
            <a:endParaRPr lang="tr-TR" sz="4000" b="1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440160"/>
          </a:xfrm>
        </p:spPr>
        <p:txBody>
          <a:bodyPr>
            <a:normAutofit fontScale="40000" lnSpcReduction="20000"/>
          </a:bodyPr>
          <a:lstStyle/>
          <a:p>
            <a:endParaRPr lang="tr-TR" sz="45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tr-TR" sz="10800" b="1" i="1" dirty="0" smtClean="0">
                <a:solidFill>
                  <a:srgbClr val="0070C0"/>
                </a:solidFill>
              </a:rPr>
              <a:t>Verimli Ders Çalışma Teknikleri</a:t>
            </a:r>
          </a:p>
          <a:p>
            <a:pPr algn="ctr"/>
            <a:endParaRPr lang="tr-TR" sz="4500" b="1" i="1" dirty="0" smtClean="0">
              <a:solidFill>
                <a:srgbClr val="0070C0"/>
              </a:solidFill>
            </a:endParaRPr>
          </a:p>
          <a:p>
            <a:pPr algn="ctr"/>
            <a:endParaRPr lang="tr-TR" sz="5600" b="1" i="1" dirty="0" smtClean="0">
              <a:solidFill>
                <a:srgbClr val="0070C0"/>
              </a:solidFill>
            </a:endParaRPr>
          </a:p>
          <a:p>
            <a:pPr algn="ctr"/>
            <a:endParaRPr lang="tr-TR" sz="4500" b="1" i="1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7112"/>
            <a:ext cx="4077072" cy="216024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437112"/>
            <a:ext cx="417646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0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9"/>
            <a:ext cx="3672408" cy="302433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9"/>
            <a:ext cx="3233936" cy="302433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17032"/>
            <a:ext cx="690634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0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NEDEN VERİMLİ DERS ÇALIŞMA?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3"/>
            <a:ext cx="8579296" cy="42484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Çalışmaya başlamayı sağlamak için</a:t>
            </a:r>
          </a:p>
          <a:p>
            <a:pPr marL="0" indent="0">
              <a:buNone/>
            </a:pPr>
            <a:r>
              <a:rPr lang="tr-TR" dirty="0" smtClean="0"/>
              <a:t>         Çalışmayı düzenli devam ettirebilmek için</a:t>
            </a:r>
          </a:p>
          <a:p>
            <a:pPr marL="0" indent="0">
              <a:buNone/>
            </a:pPr>
            <a:r>
              <a:rPr lang="tr-TR" dirty="0" smtClean="0"/>
              <a:t>         Daha etkili öğrenebilmek ve kalıcılığı      arttırmak için</a:t>
            </a:r>
          </a:p>
          <a:p>
            <a:pPr marL="0" indent="0">
              <a:buNone/>
            </a:pPr>
            <a:r>
              <a:rPr lang="tr-TR" dirty="0" smtClean="0"/>
              <a:t>         Zamanı daha etkili kullanabilmek için</a:t>
            </a:r>
          </a:p>
          <a:p>
            <a:pPr marL="0" indent="0">
              <a:buNone/>
            </a:pPr>
            <a:r>
              <a:rPr lang="tr-TR" dirty="0" smtClean="0"/>
              <a:t>         Başarılı olabilmek için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‘’Verimli Ders Çalışmamız Gerekir!!’’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8" name="Sağ Ok 7"/>
          <p:cNvSpPr/>
          <p:nvPr/>
        </p:nvSpPr>
        <p:spPr>
          <a:xfrm>
            <a:off x="323528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299738" y="2040601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 flipV="1">
            <a:off x="311633" y="2564904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325666" y="3645024"/>
            <a:ext cx="648072" cy="360040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299738" y="4149080"/>
            <a:ext cx="673999" cy="396044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036496" cy="1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VERİMLİ DERS ÇALIŞMAK </a:t>
            </a:r>
            <a:r>
              <a:rPr lang="tr-TR" b="1" i="1" dirty="0" smtClean="0">
                <a:solidFill>
                  <a:srgbClr val="FF0000"/>
                </a:solidFill>
              </a:rPr>
              <a:t>İÇİN</a:t>
            </a:r>
            <a: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b="1" i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9714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Aşağı Ok 12"/>
          <p:cNvSpPr/>
          <p:nvPr/>
        </p:nvSpPr>
        <p:spPr>
          <a:xfrm>
            <a:off x="3203848" y="83671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Aşağı Ok 19"/>
          <p:cNvSpPr/>
          <p:nvPr/>
        </p:nvSpPr>
        <p:spPr>
          <a:xfrm>
            <a:off x="4139952" y="83671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Aşağı Ok 22"/>
          <p:cNvSpPr/>
          <p:nvPr/>
        </p:nvSpPr>
        <p:spPr>
          <a:xfrm>
            <a:off x="5076056" y="85309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Aşağı Ok 23"/>
          <p:cNvSpPr/>
          <p:nvPr/>
        </p:nvSpPr>
        <p:spPr>
          <a:xfrm>
            <a:off x="5940152" y="85309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53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PLANLI ÇALIŞIN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Planlı çalışmak bizleri başarıya götürür.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Planlı çalışmak daha düzenli olmamızı sağlar.             </a:t>
            </a:r>
          </a:p>
          <a:p>
            <a:pPr marL="0" indent="0">
              <a:buNone/>
            </a:pPr>
            <a:r>
              <a:rPr lang="tr-TR" dirty="0" smtClean="0"/>
              <a:t>      Planlı çalışmak zamanı verimli kullanmamızı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bütün derslerimize dengeli çalışmamızı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ertelemenin önüne geçer.</a:t>
            </a:r>
          </a:p>
        </p:txBody>
      </p:sp>
      <p:sp>
        <p:nvSpPr>
          <p:cNvPr id="5" name="Sağa Bükülü Ok 4"/>
          <p:cNvSpPr/>
          <p:nvPr/>
        </p:nvSpPr>
        <p:spPr>
          <a:xfrm>
            <a:off x="611560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Sağa Bükülü Ok 7"/>
          <p:cNvSpPr/>
          <p:nvPr/>
        </p:nvSpPr>
        <p:spPr>
          <a:xfrm>
            <a:off x="627376" y="3789040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Sağa Bükülü Ok 8"/>
          <p:cNvSpPr/>
          <p:nvPr/>
        </p:nvSpPr>
        <p:spPr>
          <a:xfrm>
            <a:off x="611560" y="4847576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0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KONUYU İYİ ÖĞRENİN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2453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Dersi derste öğrenin.</a:t>
            </a:r>
          </a:p>
          <a:p>
            <a:pPr marL="0" indent="0">
              <a:buNone/>
            </a:pPr>
            <a:r>
              <a:rPr lang="tr-TR" dirty="0" smtClean="0"/>
              <a:t>      Eksik kalan konularınızı belirleyin.           </a:t>
            </a:r>
          </a:p>
          <a:p>
            <a:pPr marL="0" indent="0">
              <a:buNone/>
            </a:pPr>
            <a:r>
              <a:rPr lang="tr-TR" dirty="0" smtClean="0"/>
              <a:t>      Konularınızı mutlaka tekrar edin.</a:t>
            </a:r>
          </a:p>
          <a:p>
            <a:pPr marL="0" indent="0">
              <a:buNone/>
            </a:pPr>
            <a:r>
              <a:rPr lang="tr-TR" dirty="0" smtClean="0"/>
              <a:t>      Bilmediğiniz konularla ilgili soru çözmeyin.  </a:t>
            </a: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Sağa Bükülü Ok 10"/>
          <p:cNvSpPr/>
          <p:nvPr/>
        </p:nvSpPr>
        <p:spPr>
          <a:xfrm>
            <a:off x="614617" y="33569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Sağa Bükülü Ok 11"/>
          <p:cNvSpPr/>
          <p:nvPr/>
        </p:nvSpPr>
        <p:spPr>
          <a:xfrm>
            <a:off x="627375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5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EVDE TEKRAR YAPIN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4" name="Freeform 15"/>
          <p:cNvSpPr>
            <a:spLocks noGrp="1"/>
          </p:cNvSpPr>
          <p:nvPr>
            <p:ph idx="1"/>
          </p:nvPr>
        </p:nvSpPr>
        <p:spPr bwMode="auto">
          <a:xfrm>
            <a:off x="251520" y="1363752"/>
            <a:ext cx="2808312" cy="2857335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Günlük Tekrar       </a:t>
            </a:r>
            <a:endParaRPr lang="tr-TR" dirty="0"/>
          </a:p>
        </p:txBody>
      </p:sp>
      <p:sp>
        <p:nvSpPr>
          <p:cNvPr id="6" name="Freeform 15"/>
          <p:cNvSpPr txBox="1">
            <a:spLocks/>
          </p:cNvSpPr>
          <p:nvPr/>
        </p:nvSpPr>
        <p:spPr bwMode="auto">
          <a:xfrm>
            <a:off x="6300192" y="1363751"/>
            <a:ext cx="2592288" cy="271331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 </a:t>
            </a:r>
            <a:r>
              <a:rPr lang="tr-TR" dirty="0" err="1" smtClean="0"/>
              <a:t>AylıkTekrar</a:t>
            </a:r>
            <a:r>
              <a:rPr lang="tr-TR" dirty="0" smtClean="0"/>
              <a:t>       </a:t>
            </a:r>
            <a:endParaRPr lang="tr-TR" dirty="0"/>
          </a:p>
        </p:txBody>
      </p:sp>
      <p:sp>
        <p:nvSpPr>
          <p:cNvPr id="7" name="Freeform 15"/>
          <p:cNvSpPr txBox="1">
            <a:spLocks/>
          </p:cNvSpPr>
          <p:nvPr/>
        </p:nvSpPr>
        <p:spPr bwMode="auto">
          <a:xfrm>
            <a:off x="3203848" y="1392382"/>
            <a:ext cx="2880320" cy="268468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sz="3000" dirty="0"/>
              <a:t> </a:t>
            </a:r>
            <a:r>
              <a:rPr lang="tr-TR" sz="3000" dirty="0" smtClean="0"/>
              <a:t>   </a:t>
            </a:r>
            <a:r>
              <a:rPr lang="tr-TR" sz="3000" dirty="0" err="1" smtClean="0"/>
              <a:t>HaftalıkTekrar</a:t>
            </a:r>
            <a:r>
              <a:rPr lang="tr-TR" sz="3000" dirty="0" smtClean="0"/>
              <a:t>   </a:t>
            </a: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8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ANLAYABİLECEĞİNİZ TEKNİKLERİ UYGULAYIN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Herkesin dersi anlayabileceği yöntemler farklıdır. Kimimiz not tutarız, kimimiz önemli yerlerin altını çizeriz…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Kendin için uygun olan yöntemi seçmelisin.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01941"/>
            <a:ext cx="424847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0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KİTAP OKUYUN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Kitap okumak yorumlama gücünüzü arttırır.</a:t>
            </a:r>
          </a:p>
          <a:p>
            <a:pPr marL="82296" indent="0">
              <a:buNone/>
            </a:pPr>
            <a:r>
              <a:rPr lang="tr-TR" dirty="0" smtClean="0"/>
              <a:t>Kitap okumak hitabetinizi arttırır.</a:t>
            </a:r>
          </a:p>
          <a:p>
            <a:pPr marL="82296" indent="0">
              <a:buNone/>
            </a:pPr>
            <a:r>
              <a:rPr lang="tr-TR" dirty="0" smtClean="0"/>
              <a:t>Kitap okumak hayal gücünüzü ve zihninizi geliştirir.</a:t>
            </a:r>
          </a:p>
          <a:p>
            <a:pPr marL="82296" indent="0">
              <a:buNone/>
            </a:pPr>
            <a:r>
              <a:rPr lang="tr-TR" dirty="0" smtClean="0"/>
              <a:t>Kitap okumak empati yeteneğinizi arttırır.</a:t>
            </a:r>
          </a:p>
          <a:p>
            <a:pPr marL="82296" indent="0">
              <a:buNone/>
            </a:pPr>
            <a:r>
              <a:rPr lang="tr-TR" dirty="0" smtClean="0"/>
              <a:t>Kitap okumak stres düzeyinizi azaltır.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69160"/>
            <a:ext cx="3168352" cy="158417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869160"/>
            <a:ext cx="3096344" cy="160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4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 sevdiğiniz değil, tüm derslere çalışın.</a:t>
            </a:r>
            <a:endParaRPr lang="id-ID" sz="1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35039" y="4699039"/>
            <a:ext cx="3504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0119" y="2532927"/>
            <a:ext cx="319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</a:t>
            </a:r>
            <a:r>
              <a:rPr lang="tr-TR" sz="1600" b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Telefonunuz </a:t>
            </a:r>
            <a:r>
              <a:rPr lang="tr-TR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yanınızda olmasın</a:t>
            </a:r>
            <a:endParaRPr lang="id-ID" sz="16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133914" y="3658177"/>
            <a:ext cx="2533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>
                <a:latin typeface="+mj-lt"/>
              </a:rPr>
              <a:t>Çok kısa veya  uzun süre</a:t>
            </a:r>
          </a:p>
          <a:p>
            <a:pPr algn="r"/>
            <a:r>
              <a:rPr lang="tr-TR" sz="1600" b="1" dirty="0" smtClean="0">
                <a:latin typeface="+mj-lt"/>
              </a:rPr>
              <a:t> (mola vermeden)  </a:t>
            </a:r>
          </a:p>
          <a:p>
            <a:pPr algn="r"/>
            <a:r>
              <a:rPr lang="tr-TR" sz="1600" b="1" dirty="0" smtClean="0">
                <a:latin typeface="+mj-lt"/>
              </a:rPr>
              <a:t>çalışmayın</a:t>
            </a:r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4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255</Words>
  <Application>Microsoft Office PowerPoint</Application>
  <PresentationFormat>Ekran Gösterisi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Algerian</vt:lpstr>
      <vt:lpstr>Arial</vt:lpstr>
      <vt:lpstr>Gill Sans MT</vt:lpstr>
      <vt:lpstr>Verdana</vt:lpstr>
      <vt:lpstr>Wingdings 2</vt:lpstr>
      <vt:lpstr>Gündönümü</vt:lpstr>
      <vt:lpstr>FİDANLIK ORTAOKULU</vt:lpstr>
      <vt:lpstr>NEDEN VERİMLİ DERS ÇALIŞMA?</vt:lpstr>
      <vt:lpstr>VERİMLİ DERS ÇALIŞMAK İÇİN </vt:lpstr>
      <vt:lpstr>PLANLI ÇALIŞIN</vt:lpstr>
      <vt:lpstr>KONUYU İYİ ÖĞRENİN</vt:lpstr>
      <vt:lpstr>EVDE TEKRAR YAPIN</vt:lpstr>
      <vt:lpstr>ANLAYABİLECEĞİNİZ TEKNİKLERİ UYGULAYIN</vt:lpstr>
      <vt:lpstr>KİTAP OKUYUN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KÖPRÜKÖY YAĞAN ÇOK PROGRAMLI ANADOLU LİSESİ</dc:title>
  <dc:creator>SAMET</dc:creator>
  <cp:lastModifiedBy>Microsoft hesabı</cp:lastModifiedBy>
  <cp:revision>17</cp:revision>
  <dcterms:created xsi:type="dcterms:W3CDTF">2020-12-06T14:39:27Z</dcterms:created>
  <dcterms:modified xsi:type="dcterms:W3CDTF">2023-01-14T17:43:37Z</dcterms:modified>
</cp:coreProperties>
</file>